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1/15/2026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720317" y="1188002"/>
            <a:ext cx="5202389" cy="5231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15,2026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 (BOTH DECEMBER 18 AND RE-ORG MEETINGS)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TREASURERS REPORT /BILLS PAYABLE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SOLICITOR REPORT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 CHIEF REPORT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ENGINEERING REPORT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 REPORT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 CHIEF REPORT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 REPORT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CONFIRMATION OF GARBAGE BID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SETTING 2026 FEE SCHEDULE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AUDITOR APPOINTMENT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ADJOURNMENT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4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1/15/2026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92,605.72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1,208.01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7,089.82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60,500.16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4,886.14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400.59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1,173.59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25,839.48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1,185.80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129.33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184.80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12,764.48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194.00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21,933.80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10,103.23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130,835.75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371,257.39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47,542.82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            0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16430</TotalTime>
  <Words>216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279</cp:revision>
  <dcterms:created xsi:type="dcterms:W3CDTF">2019-10-03T16:39:17Z</dcterms:created>
  <dcterms:modified xsi:type="dcterms:W3CDTF">2026-01-15T14:28:26Z</dcterms:modified>
</cp:coreProperties>
</file>